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E0FD-3D90-4F56-AB10-47FCD38C2D2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935C-C1C7-47A3-8473-A08908F54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E0FD-3D90-4F56-AB10-47FCD38C2D2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935C-C1C7-47A3-8473-A08908F54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E0FD-3D90-4F56-AB10-47FCD38C2D2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935C-C1C7-47A3-8473-A08908F54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E0FD-3D90-4F56-AB10-47FCD38C2D2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935C-C1C7-47A3-8473-A08908F54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E0FD-3D90-4F56-AB10-47FCD38C2D2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935C-C1C7-47A3-8473-A08908F54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E0FD-3D90-4F56-AB10-47FCD38C2D2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935C-C1C7-47A3-8473-A08908F54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E0FD-3D90-4F56-AB10-47FCD38C2D2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935C-C1C7-47A3-8473-A08908F54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E0FD-3D90-4F56-AB10-47FCD38C2D2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935C-C1C7-47A3-8473-A08908F54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E0FD-3D90-4F56-AB10-47FCD38C2D2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935C-C1C7-47A3-8473-A08908F54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E0FD-3D90-4F56-AB10-47FCD38C2D2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935C-C1C7-47A3-8473-A08908F54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E0FD-3D90-4F56-AB10-47FCD38C2D2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935C-C1C7-47A3-8473-A08908F54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5E0FD-3D90-4F56-AB10-47FCD38C2D2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1935C-C1C7-47A3-8473-A08908F54F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ubov\Documents\&#1056;&#1072;&#1073;&#1086;&#1090;&#1072;\&#1082;&#1072;&#1088;&#1090;&#1080;&#1085;&#1082;&#1080;\&#1063;&#1072;&#1089;&#1099;%20&#1090;&#1077;&#1072;&#1090;&#1088;&#1072;%20&#1082;&#1091;&#1082;&#1086;&#1083;%20&#1057;&#1077;&#1088;&#1075;&#1077;&#1103;%20&#1054;&#1073;&#1088;&#1072;&#1079;&#1094;&#1086;&#1074;&#1072;%20-%20&#1052;&#1086;&#1081;%20&#1052;&#1080;&#1088;@Mailru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Театры родного города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725144"/>
            <a:ext cx="3704456" cy="1752600"/>
          </a:xfrm>
        </p:spPr>
        <p:txBody>
          <a:bodyPr/>
          <a:lstStyle/>
          <a:p>
            <a:r>
              <a:rPr lang="ru-RU" dirty="0" smtClean="0"/>
              <a:t>Презентацию подготовила </a:t>
            </a:r>
            <a:r>
              <a:rPr lang="ru-RU" dirty="0" err="1" smtClean="0"/>
              <a:t>Ревякова</a:t>
            </a:r>
            <a:r>
              <a:rPr lang="ru-RU" dirty="0" smtClean="0"/>
              <a:t> Л.И.</a:t>
            </a:r>
            <a:endParaRPr lang="ru-RU" dirty="0"/>
          </a:p>
        </p:txBody>
      </p:sp>
      <p:pic>
        <p:nvPicPr>
          <p:cNvPr id="11266" name="Picture 2" descr="http://www.luxois.com/photos/articles/537.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2520280" cy="1958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http://www.anafor.ru/forums/uploads/post-9775-1248786476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852936"/>
            <a:ext cx="1800200" cy="2700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0" name="Picture 6" descr="http://zlngrd.ru/upload/iblock/568/5685eb48dc9a31f8e701532839f27b4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581128"/>
            <a:ext cx="2520280" cy="1891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7417" y="5373216"/>
            <a:ext cx="78575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Детский музыкальный театр</a:t>
            </a:r>
          </a:p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мени </a:t>
            </a:r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Н.И.Сац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6" name="Picture 4" descr="http://teatr-sats.ru/wp-content/uploads/2013/08/sac_detskiy_tea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6939161" cy="5206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f9.ifotki.info/org/c5127f783f088e3ea0befef0ed2dd81fd45c88107497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2"/>
            <a:ext cx="4536504" cy="5820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yoolasha.users.photofile.ru/photo/yoolasha/3520584/xlarge/76279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805453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arosta.ru/userfiles/organizations/2098/x_fee220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320924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x502.w.gallerix.ru/b/11767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92141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artlib.ru/objects/gallery_76/artlib_gallery-38482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4104456" cy="547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788024" y="836712"/>
            <a:ext cx="4176464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Скоморохи - странствующие актеры Древней Руси – певцы, острословы, музыканты, исполнители сценок, дрессировщики, акробаты.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naselo.ru/upload/iblock/447/petruska_48678197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501" y="548680"/>
            <a:ext cx="4512499" cy="338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764704"/>
            <a:ext cx="493204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Главны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 героем представлений народного театра был Петрушка.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653136"/>
            <a:ext cx="703154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Брови дугой, нос кочергой, на носу колпак, </a:t>
            </a:r>
          </a:p>
          <a:p>
            <a:pPr algn="ctr"/>
            <a:r>
              <a:rPr lang="ru-RU" sz="2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сам весельчак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dn4.img22.rian.ru/images/92910/34/929103475.jpg"/>
          <p:cNvPicPr>
            <a:picLocks noChangeAspect="1" noChangeArrowheads="1"/>
          </p:cNvPicPr>
          <p:nvPr/>
        </p:nvPicPr>
        <p:blipFill>
          <a:blip r:embed="rId2" cstate="print"/>
          <a:srcRect b="11060"/>
          <a:stretch>
            <a:fillRect/>
          </a:stretch>
        </p:blipFill>
        <p:spPr bwMode="auto">
          <a:xfrm>
            <a:off x="1403648" y="980728"/>
            <a:ext cx="6067425" cy="34563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49515" y="4653136"/>
            <a:ext cx="72013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Центральный театр кукол имени 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Сергея Владимировича Образцова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eeandgo.ru/wp-content/uploads/2012/07/%D0%BE%D0%B1%D1%80%D0%B0%D0%B7%D1%86%D0%BE%D0%B2-%D1%82%D1%8F%D0%BF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4032448" cy="56537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20073" y="1052736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С.В. Образцов создал куклу в 1928 году, назвал её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Тяпой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и везде выступал с ней.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at18.privet.ru/lr/0a1a87695136714e8c36f12117c5cef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4608512" cy="55960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20071" y="836713"/>
            <a:ext cx="3528393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Главная достопримечательность театра – часы с кукольными домиками на фасаде.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Часы театра кукол Сергея Образцова - Мой Мир@Mailru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548680"/>
            <a:ext cx="7584842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rabic.rt.com/media/pics/2012.10/512/cd20860b7c664bbeefd21977792041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541199" cy="51845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5657671"/>
            <a:ext cx="85324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 зверей имени 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Владимира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еонидовича Дурова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96</Words>
  <Application>Microsoft Office PowerPoint</Application>
  <PresentationFormat>Экран (4:3)</PresentationFormat>
  <Paragraphs>14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Театры родного города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Театры родного города</dc:title>
  <dc:creator>Lubov</dc:creator>
  <cp:lastModifiedBy>Lubov</cp:lastModifiedBy>
  <cp:revision>12</cp:revision>
  <dcterms:created xsi:type="dcterms:W3CDTF">2014-03-16T10:51:48Z</dcterms:created>
  <dcterms:modified xsi:type="dcterms:W3CDTF">2014-03-16T12:48:38Z</dcterms:modified>
</cp:coreProperties>
</file>