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13DCE-7E5B-4366-B734-94650DD3C150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06956-323C-4834-A535-BFF6D6246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13DCE-7E5B-4366-B734-94650DD3C150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06956-323C-4834-A535-BFF6D6246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13DCE-7E5B-4366-B734-94650DD3C150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06956-323C-4834-A535-BFF6D6246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13DCE-7E5B-4366-B734-94650DD3C150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06956-323C-4834-A535-BFF6D6246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13DCE-7E5B-4366-B734-94650DD3C150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06956-323C-4834-A535-BFF6D6246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13DCE-7E5B-4366-B734-94650DD3C150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06956-323C-4834-A535-BFF6D6246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13DCE-7E5B-4366-B734-94650DD3C150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06956-323C-4834-A535-BFF6D6246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13DCE-7E5B-4366-B734-94650DD3C150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06956-323C-4834-A535-BFF6D6246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13DCE-7E5B-4366-B734-94650DD3C150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06956-323C-4834-A535-BFF6D6246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13DCE-7E5B-4366-B734-94650DD3C150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06956-323C-4834-A535-BFF6D6246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13DCE-7E5B-4366-B734-94650DD3C150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06956-323C-4834-A535-BFF6D6246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5C13DCE-7E5B-4366-B734-94650DD3C150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D06956-323C-4834-A535-BFF6D6246B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Save\&#1052;&#1086;&#1080;%20&#1076;&#1086;&#1082;&#1091;&#1084;&#1077;&#1085;&#1090;&#1099;\&#1056;&#1072;&#1073;&#1086;&#1090;&#1072;\&#1076;&#1077;&#1090;&#1089;&#1082;&#1080;&#1077;%20&#1087;&#1088;&#1077;&#1079;&#1077;&#1085;&#1090;&#1072;&#1094;&#1080;&#1080;\&#1055;&#1088;&#1086;&#1092;&#1077;&#1089;&#1089;&#1080;&#1103;%20-%20&#1083;&#1077;&#1089;&#1085;&#1080;&#1082;%20-%20&#1044;&#1086;&#1073;&#1088;&#1086;&#1077;%20&#1091;&#1090;&#1088;&#1086;%20-%20&#1055;&#1077;&#1088;&#1074;&#1099;&#1081;%20&#1082;&#1072;&#1085;&#1072;&#1083;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Save\&#1052;&#1086;&#1080;%20&#1076;&#1086;&#1082;&#1091;&#1084;&#1077;&#1085;&#1090;&#1099;\&#1056;&#1072;&#1073;&#1086;&#1090;&#1072;\&#1076;&#1077;&#1090;&#1089;&#1082;&#1080;&#1077;%20&#1087;&#1088;&#1077;&#1079;&#1077;&#1085;&#1090;&#1072;&#1094;&#1080;&#1080;\&#1079;&#1074;&#1091;&#1080;%20&#1083;&#1091;&#1075;&#1072;.mp3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2226" y="1988840"/>
            <a:ext cx="71817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2A8633"/>
                </a:solidFill>
                <a:latin typeface="Monotype Corsiva" pitchFamily="66" charset="0"/>
              </a:rPr>
              <a:t>ЛЕСНЫЕ ХОРОМЫ</a:t>
            </a:r>
            <a:endParaRPr lang="ru-RU" sz="6600" b="1" i="1" dirty="0">
              <a:solidFill>
                <a:srgbClr val="2A8633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6216" y="486916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A8633"/>
                </a:solidFill>
                <a:latin typeface="Monotype Corsiva" pitchFamily="66" charset="0"/>
              </a:rPr>
              <a:t>Презентацию подготовила </a:t>
            </a:r>
          </a:p>
          <a:p>
            <a:r>
              <a:rPr lang="ru-RU" sz="2400" b="1" dirty="0" err="1" smtClean="0">
                <a:solidFill>
                  <a:srgbClr val="2A8633"/>
                </a:solidFill>
                <a:latin typeface="Monotype Corsiva" pitchFamily="66" charset="0"/>
              </a:rPr>
              <a:t>Ревякова</a:t>
            </a:r>
            <a:r>
              <a:rPr lang="ru-RU" sz="2400" b="1" dirty="0" smtClean="0">
                <a:solidFill>
                  <a:srgbClr val="2A8633"/>
                </a:solidFill>
                <a:latin typeface="Monotype Corsiva" pitchFamily="66" charset="0"/>
              </a:rPr>
              <a:t> Л.И.</a:t>
            </a:r>
            <a:endParaRPr lang="ru-RU" sz="2400" b="1" dirty="0">
              <a:solidFill>
                <a:srgbClr val="2A8633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&amp;Ocy;&amp;bcy;&amp;shchcy;&amp;iecy;&amp;scy;&amp;tcy;&amp;vcy;&amp;ocy; - &amp;Ncy;&amp;ocy;&amp;vcy;&amp;ocy;&amp;scy;&amp;tcy;&amp;ncy;&amp;acy;&amp;yacy; &amp;lcy;&amp;iecy;&amp;ncy;&amp;tcy;&amp;acy; - &amp;Rcy;&amp;iecy;&amp;gcy;&amp;icy;&amp;ocy;&amp;ncy;60"/>
          <p:cNvPicPr>
            <a:picLocks noChangeAspect="1" noChangeArrowheads="1"/>
          </p:cNvPicPr>
          <p:nvPr/>
        </p:nvPicPr>
        <p:blipFill>
          <a:blip r:embed="rId2" cstate="print"/>
          <a:srcRect r="6067" b="11419"/>
          <a:stretch>
            <a:fillRect/>
          </a:stretch>
        </p:blipFill>
        <p:spPr bwMode="auto">
          <a:xfrm>
            <a:off x="251520" y="4149080"/>
            <a:ext cx="2880320" cy="2012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2A863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&amp;Mcy;&amp;iecy;&amp;zhcy;&amp;dcy;&amp;ucy;&amp;ncy;&amp;acy;&amp;rcy;&amp;ocy;&amp;dcy;&amp;ncy;&amp;ycy;&amp;jcy; &amp;dcy;&amp;iecy;&amp;ncy;&amp;softcy; &amp;lcy;&amp;iecy;&amp;scy;&amp;ocy;&amp;vcy; - &amp;Bcy;&amp;iecy;&amp;lcy;&amp;acy;&amp;rcy;&amp;ucy;&amp;scy;&amp;softcy; - &amp;mcy;&amp;ocy;&amp;yacy; &amp;scy;&amp;tcy;&amp;rcy;&amp;acy;&amp;n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73016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2A8633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samara.ru/screenshots/pic_62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6905338" cy="5373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A8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43808" y="260648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Лиственный лес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Picture 4" descr="&amp;Ncy;&amp;Ocy;&amp;Ucy; &amp;shcy;&amp;kcy;&amp;ocy;&amp;lcy;&amp;acy; &quot;&amp;Acy;&amp;vcy;&amp;rcy;&amp;ocy;&amp;rcy;&amp;acy;&quot; &amp;Pcy;&amp;ucy;&amp;scy;&amp;tcy;&amp;softcy; &amp;gcy;&amp;ocy;&amp;rcy;&amp;dcy;&amp;icy;&amp;tcy;&amp;scy;&amp;yacy; &amp;gcy;&amp;ocy;&amp;rcy;&amp;ocy;&amp;dcy; &amp;ncy;&amp;acy;&amp;shcy;&amp;iecy;&amp;jcy; &amp;shcy;&amp;kcy;&amp;ocy;&amp;lcy;&amp;ocy;&amp;j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5184"/>
            <a:ext cx="1818151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476672"/>
            <a:ext cx="28809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Смешанный лес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4580" name="Picture 4" descr="&amp;Scy;&amp;mcy;&amp;iecy;&amp;shcy;&amp;acy;&amp;ncy;&amp;ncy;&amp;ycy;&amp;jcy; &amp;lcy;&amp;iecy;&amp;scy; - ...&amp;IEcy;&amp;Dcy;&amp;Icy;&amp;Ncy;&amp;Ycy;&amp;Jcy; &amp;Mcy;&amp;Icy;&amp;Rcy; &amp;Lcy;&amp;YUcy;&amp;Bcy;&amp;Vcy;&amp;Icy; &amp;Scy; &amp;Rcy;&amp;Ocy;&amp;Scy;&amp;Scy;&amp;Icy;&amp;IEcy;&amp;Jcy;...- &amp;yacy;.&amp;r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200800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A8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&amp;Ncy;&amp;Ocy;&amp;Ucy; &amp;shcy;&amp;kcy;&amp;ocy;&amp;lcy;&amp;acy; &quot;&amp;Acy;&amp;vcy;&amp;rcy;&amp;ocy;&amp;rcy;&amp;acy;&quot; &amp;Pcy;&amp;ucy;&amp;scy;&amp;tcy;&amp;softcy; &amp;gcy;&amp;ocy;&amp;rcy;&amp;dcy;&amp;icy;&amp;tcy;&amp;scy;&amp;yacy; &amp;gcy;&amp;ocy;&amp;rcy;&amp;ocy;&amp;dcy; &amp;ncy;&amp;acy;&amp;shcy;&amp;iecy;&amp;jcy; &amp;shcy;&amp;kcy;&amp;ocy;&amp;lcy;&amp;ocy;&amp;j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157192"/>
            <a:ext cx="1818151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Ncy;&amp;Ocy;&amp;Ucy; &amp;shcy;&amp;kcy;&amp;ocy;&amp;lcy;&amp;acy; &quot;&amp;Acy;&amp;vcy;&amp;rcy;&amp;ocy;&amp;rcy;&amp;acy;&quot; &amp;Pcy;&amp;ucy;&amp;scy;&amp;tcy;&amp;softcy; &amp;gcy;&amp;ocy;&amp;rcy;&amp;dcy;&amp;icy;&amp;tcy;&amp;scy;&amp;yacy; &amp;gcy;&amp;ocy;&amp;rcy;&amp;ocy;&amp;dcy; &amp;ncy;&amp;acy;&amp;shcy;&amp;iecy;&amp;jcy; &amp;shcy;&amp;kcy;&amp;ocy;&amp;lcy;&amp;ocy;&amp;j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5301208"/>
            <a:ext cx="1818151" cy="15567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39144" y="5517232"/>
            <a:ext cx="7381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Леса, где растут одни берёзы, неплотно стоящие друг к другу, называются берёзовые рощи.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5602" name="Picture 2" descr="&amp;Scy;&amp;Tcy;&amp;Icy;&amp;KHcy;&amp;Icy; &amp;Ocy; &amp;Lcy;&amp;YUcy;&amp;Bcy;&amp;Vcy;&amp;Icy;. - &amp;Scy;&amp;tcy;&amp;rcy;&amp;acy;&amp;ncy;&amp;icy;&amp;tscy;&amp;acy; 6 - &amp;Fcy;&amp;ocy;&amp;rcy;&amp;ucy;&amp;m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76672"/>
            <a:ext cx="7488832" cy="4984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A8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Ncy;&amp;Ocy;&amp;Ucy; &amp;shcy;&amp;kcy;&amp;ocy;&amp;lcy;&amp;acy; &quot;&amp;Acy;&amp;vcy;&amp;rcy;&amp;ocy;&amp;rcy;&amp;acy;&quot; &amp;Pcy;&amp;ucy;&amp;scy;&amp;tcy;&amp;softcy; &amp;gcy;&amp;ocy;&amp;rcy;&amp;dcy;&amp;icy;&amp;tcy;&amp;scy;&amp;yacy; &amp;gcy;&amp;ocy;&amp;rcy;&amp;ocy;&amp;dcy; &amp;ncy;&amp;acy;&amp;shcy;&amp;iecy;&amp;jcy; &amp;shcy;&amp;kcy;&amp;ocy;&amp;lcy;&amp;ocy;&amp;j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5301208"/>
            <a:ext cx="1818151" cy="15567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39144" y="5517232"/>
            <a:ext cx="7381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Леса, где растут одни дубы, называются дубовые рощи или дубравы.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6626" name="Picture 2" descr="&amp;Scy; &amp;YUcy;&amp;Mcy;&amp;Ocy;&amp;Rcy;&amp;Ocy;&amp;Mcy; &amp;Ocy; &amp;Rcy;&amp;Ucy;&amp;Scy;&amp;Scy;&amp;Kcy;&amp;Icy;&amp;KHcy; &amp;KHcy;&amp;Ucy;&amp;Dcy;&amp;Ocy;&amp;ZHcy;&amp;Ncy;&amp;Icy;&amp;Kcy;&amp;Acy;&amp;KHcy; &amp;Pcy;&amp;IEcy;&amp;Rcy;&amp;IEcy;&amp;Dcy;&amp;Vcy;&amp;Icy;&amp;ZHcy;&amp;Ncy;&amp;Icy;&amp;Kcy;&amp;Acy;&amp;KHcy; - &amp;scy;&amp;tcy;&amp;icy;&amp;khcy;&amp;icy; &amp;icy; &amp;pcy;&amp;rcy;&amp;ocy;&amp;zcy;&amp;acy;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48680"/>
            <a:ext cx="7776864" cy="4919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A8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Ncy;&amp;Ocy;&amp;Ucy; &amp;shcy;&amp;kcy;&amp;ocy;&amp;lcy;&amp;acy; &quot;&amp;Acy;&amp;vcy;&amp;rcy;&amp;ocy;&amp;rcy;&amp;acy;&quot; &amp;Pcy;&amp;ucy;&amp;scy;&amp;tcy;&amp;softcy; &amp;gcy;&amp;ocy;&amp;rcy;&amp;dcy;&amp;icy;&amp;tcy;&amp;scy;&amp;yacy; &amp;gcy;&amp;ocy;&amp;rcy;&amp;ocy;&amp;dcy; &amp;ncy;&amp;acy;&amp;shcy;&amp;iecy;&amp;jcy; &amp;shcy;&amp;kcy;&amp;ocy;&amp;lcy;&amp;ocy;&amp;j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1818151" cy="15567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4653136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Леса охраняются людьми. Профессия таких людей – лесник. Он следит за состоянием деревьев, смотрит, какие деревья засохли и нуждаются в вырубке, где нужно посадить молодые деревья, а где подлечить дерево.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7650" name="Picture 2" descr="&amp;Mcy;&amp;ycy;&amp;scy;&amp;lcy;&amp;icy;&amp;shcy;&amp;kcy;&amp;icy; &amp;rcy;&amp;ocy;&amp;zhcy;&amp;dcy;&amp;acy;&amp;yucy;&amp;tcy; &amp;scy;&amp;tcy;&amp;rcy;&amp;acy;&amp;ncy;&amp;icy;&amp;shcy;&amp;kcy;&amp;icy;. - &amp;Dcy;&amp;iecy;&amp;tcy;&amp;icy;, &amp;kcy;&amp;tcy;&amp;ocy; &amp;tcy;&amp;acy;&amp;kcy;&amp;icy;&amp;iecy; &amp;lcy;&amp;iecy;&amp;scy;&amp;n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0648"/>
            <a:ext cx="5328592" cy="4104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A8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офессия - лесник - Доброе утро - Первый канал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8568952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Ncy;&amp;Ocy;&amp;Ucy; &amp;shcy;&amp;kcy;&amp;ocy;&amp;lcy;&amp;acy; &quot;&amp;Acy;&amp;vcy;&amp;rcy;&amp;ocy;&amp;rcy;&amp;acy;&quot; &amp;Pcy;&amp;ucy;&amp;scy;&amp;tcy;&amp;softcy; &amp;gcy;&amp;ocy;&amp;rcy;&amp;dcy;&amp;icy;&amp;tcy;&amp;scy;&amp;yacy; &amp;gcy;&amp;ocy;&amp;rcy;&amp;ocy;&amp;dcy; &amp;ncy;&amp;acy;&amp;shcy;&amp;iecy;&amp;jcy; &amp;shcy;&amp;kcy;&amp;ocy;&amp;lcy;&amp;ocy;&amp;j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85184"/>
            <a:ext cx="1818151" cy="1556792"/>
          </a:xfrm>
          <a:prstGeom prst="rect">
            <a:avLst/>
          </a:prstGeom>
          <a:noFill/>
        </p:spPr>
      </p:pic>
      <p:pic>
        <p:nvPicPr>
          <p:cNvPr id="28674" name="Picture 2" descr="&amp;Zcy;&amp;Acy;&amp;Tcy;&amp;Ocy; &amp;Vcy;&amp;lcy;&amp;acy;&amp;scy;&amp;icy;&amp;khcy;&amp;acy; - &amp;Bcy;&amp;iecy;&amp;rcy;&amp;iecy;&amp;gcy;&amp;icy;&amp;tcy;&amp;iecy; &amp;lcy;&amp;iecy;&amp;scy; &amp;ocy;&amp;tcy; &amp;pcy;&amp;ocy;&amp;zhcy;&amp;acy;&amp;rcy;&amp;acy;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76672"/>
            <a:ext cx="6488976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A8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&amp;Ncy;&amp;Ocy;&amp;Ucy; &amp;shcy;&amp;kcy;&amp;ocy;&amp;lcy;&amp;acy; &quot;&amp;Acy;&amp;vcy;&amp;rcy;&amp;ocy;&amp;rcy;&amp;acy;&quot; &amp;Pcy;&amp;ucy;&amp;scy;&amp;tcy;&amp;softcy; &amp;gcy;&amp;ocy;&amp;rcy;&amp;dcy;&amp;icy;&amp;tcy;&amp;scy;&amp;yacy; &amp;gcy;&amp;ocy;&amp;rcy;&amp;ocy;&amp;dcy; &amp;ncy;&amp;acy;&amp;shcy;&amp;iecy;&amp;jcy; &amp;shcy;&amp;kcy;&amp;ocy;&amp;lcy;&amp;ocy;&amp;j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85184"/>
            <a:ext cx="1818151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269817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Ярко солнце светит,</a:t>
            </a:r>
          </a:p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В воздухе тепло,</a:t>
            </a:r>
          </a:p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И, куда ни взглянешь,</a:t>
            </a:r>
          </a:p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Всё кругом светло.</a:t>
            </a:r>
          </a:p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 </a:t>
            </a:r>
          </a:p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На лугу пестреют</a:t>
            </a:r>
          </a:p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Яркие цветы;</a:t>
            </a:r>
          </a:p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Золотом облиты</a:t>
            </a:r>
          </a:p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Тёмные листы.</a:t>
            </a:r>
          </a:p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 </a:t>
            </a:r>
          </a:p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Дремлет лес:</a:t>
            </a:r>
          </a:p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Ни звука, —</a:t>
            </a:r>
          </a:p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Лист не шелестит,</a:t>
            </a:r>
          </a:p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Только жаворонок</a:t>
            </a:r>
          </a:p>
          <a:p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В воздухе звенит,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896" y="332656"/>
            <a:ext cx="310854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Да взмахнёт порою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Птичка над кустом,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Да, жужжа,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повьётся</a:t>
            </a:r>
            <a:endParaRPr lang="ru-RU" sz="2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Пчёлка над цветком,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 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Да золотокрылый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Жук лишь прошумит, —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И опять всё тихо,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Всё кругом молчи</a:t>
            </a:r>
            <a:r>
              <a:rPr lang="ru-RU" dirty="0" smtClean="0">
                <a:solidFill>
                  <a:srgbClr val="002060"/>
                </a:solidFill>
              </a:rPr>
              <a:t>т.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4077072"/>
            <a:ext cx="159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И.Суриков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звуи луг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092280" y="5733256"/>
            <a:ext cx="304800" cy="304800"/>
          </a:xfrm>
          <a:prstGeom prst="rect">
            <a:avLst/>
          </a:prstGeom>
        </p:spPr>
      </p:pic>
      <p:pic>
        <p:nvPicPr>
          <p:cNvPr id="8" name="Picture 4" descr="&amp;Ncy;&amp;Ocy;&amp;Ucy; &amp;shcy;&amp;kcy;&amp;ocy;&amp;lcy;&amp;acy; &quot;&amp;Acy;&amp;vcy;&amp;rcy;&amp;ocy;&amp;rcy;&amp;acy;&quot; &amp;Pcy;&amp;ucy;&amp;scy;&amp;tcy;&amp;softcy; &amp;gcy;&amp;ocy;&amp;rcy;&amp;dcy;&amp;icy;&amp;tcy;&amp;scy;&amp;yacy; &amp;gcy;&amp;ocy;&amp;rcy;&amp;ocy;&amp;dcy; &amp;ncy;&amp;acy;&amp;shcy;&amp;iecy;&amp;jcy; &amp;shcy;&amp;kcy;&amp;ocy;&amp;lcy;&amp;ocy;&amp;jcy;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085184"/>
            <a:ext cx="1818151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5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&amp;Gcy;&amp;iecy;&amp;ocy;&amp;gcy;&amp;rcy;&amp;acy;&amp;fcy;&amp;icy;&amp;yacy;: &amp;Pcy;&amp;ocy;&amp;lcy;&amp;icy;&amp;tcy;&amp;icy;&amp;chcy;&amp;iecy;&amp;scy;&amp;kcy;&amp;acy;&amp;yacy; &amp;Gcy;&amp;iecy;&amp;ocy;&amp;gcy;&amp;rcy;&amp;acy;&amp;fcy;&amp;icy;&amp;yacy; &amp;Rcy;&amp;ocy;&amp;scy;&amp;scy;&amp;icy;&amp;icy;, &amp;Lcy;&amp;ucy;&amp;chcy;&amp;shcy;&amp;icy;&amp;iecy; &amp;rcy;&amp;iecy;&amp;pcy;&amp;iecy;&amp;tcy;&amp;icy;&amp;tcy;&amp;ocy;&amp;rcy;&amp;ycy;, geografiya-politicheskaya-geografiya-rossii 2014 :&amp;Lcy;&amp;ucy;&amp;chcy;&amp;shcy;&amp;icy;&amp;iecy; &amp;rcy;&amp;iecy;&amp;pcy;&amp;iecy;&amp;tcy;&amp;icy;&amp;tcy;&amp;ocy;&amp;rcy;&amp;ycy;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51520" y="260648"/>
            <a:ext cx="8615995" cy="53740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5877272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Какой цвет преобладает на карте России?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Picture 4" descr="&amp;Ncy;&amp;Ocy;&amp;Ucy; &amp;shcy;&amp;kcy;&amp;ocy;&amp;lcy;&amp;acy; &quot;&amp;Acy;&amp;vcy;&amp;rcy;&amp;ocy;&amp;rcy;&amp;acy;&quot; &amp;Pcy;&amp;ucy;&amp;scy;&amp;tcy;&amp;softcy; &amp;gcy;&amp;ocy;&amp;rcy;&amp;dcy;&amp;icy;&amp;tcy;&amp;scy;&amp;yacy; &amp;gcy;&amp;ocy;&amp;rcy;&amp;ocy;&amp;dcy; &amp;ncy;&amp;acy;&amp;shcy;&amp;iecy;&amp;jcy; &amp;shcy;&amp;kcy;&amp;ocy;&amp;lcy;&amp;ocy;&amp;j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01208"/>
            <a:ext cx="1818151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Ucy;&amp;rcy;&amp;ocy;&amp;kcy; 5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272808" cy="5460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A8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23728" y="6021288"/>
            <a:ext cx="4705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Леса – главное богатство России!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Picture 4" descr="&amp;Ncy;&amp;Ocy;&amp;Ucy; &amp;shcy;&amp;kcy;&amp;ocy;&amp;lcy;&amp;acy; &quot;&amp;Acy;&amp;vcy;&amp;rcy;&amp;ocy;&amp;rcy;&amp;acy;&quot; &amp;Pcy;&amp;ucy;&amp;scy;&amp;tcy;&amp;softcy; &amp;gcy;&amp;ocy;&amp;rcy;&amp;dcy;&amp;icy;&amp;tcy;&amp;scy;&amp;yacy; &amp;gcy;&amp;ocy;&amp;rcy;&amp;ocy;&amp;dcy; &amp;ncy;&amp;acy;&amp;shcy;&amp;iecy;&amp;jcy; &amp;shcy;&amp;kcy;&amp;ocy;&amp;lcy;&amp;ocy;&amp;j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01208"/>
            <a:ext cx="1818151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Lcy;&amp;iecy;&amp;scy; &amp;Zcy;&amp;acy;&amp;gcy;&amp;acy;&amp;dcy;&amp;ocy;&amp;kcy; &amp;icy; &amp;CHcy;&amp;ucy;&amp;dcy;&amp;ie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77563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A8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699792" y="5877272"/>
            <a:ext cx="4549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Леса – это лёгкие земного шара.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Picture 4" descr="&amp;Ncy;&amp;Ocy;&amp;Ucy; &amp;shcy;&amp;kcy;&amp;ocy;&amp;lcy;&amp;acy; &quot;&amp;Acy;&amp;vcy;&amp;rcy;&amp;ocy;&amp;rcy;&amp;acy;&quot; &amp;Pcy;&amp;ucy;&amp;scy;&amp;tcy;&amp;softcy; &amp;gcy;&amp;ocy;&amp;rcy;&amp;dcy;&amp;icy;&amp;tcy;&amp;scy;&amp;yacy; &amp;gcy;&amp;ocy;&amp;rcy;&amp;ocy;&amp;dcy; &amp;ncy;&amp;acy;&amp;shcy;&amp;iecy;&amp;jcy; &amp;shcy;&amp;kcy;&amp;ocy;&amp;lcy;&amp;ocy;&amp;j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01208"/>
            <a:ext cx="1818151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86104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Лес –это большое количество деревьев, стоящих  плотно друг к другу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и растущих на большом участке земли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8436" name="Picture 4" descr="&amp;Ncy;&amp;Ocy;&amp;Ucy; &amp;shcy;&amp;kcy;&amp;ocy;&amp;lcy;&amp;acy; &quot;&amp;Acy;&amp;vcy;&amp;rcy;&amp;ocy;&amp;rcy;&amp;acy;&quot; &amp;Pcy;&amp;ucy;&amp;scy;&amp;tcy;&amp;softcy; &amp;gcy;&amp;ocy;&amp;rcy;&amp;dcy;&amp;icy;&amp;tcy;&amp;scy;&amp;yacy; &amp;gcy;&amp;ocy;&amp;rcy;&amp;ocy;&amp;dcy; &amp;ncy;&amp;acy;&amp;shcy;&amp;iecy;&amp;jcy; &amp;shcy;&amp;kcy;&amp;ocy;&amp;lcy;&amp;ocy;&amp;j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818151" cy="15567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980728"/>
            <a:ext cx="4541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Что же такое лес?</a:t>
            </a: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620688"/>
            <a:ext cx="4730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Лес – это большой дом.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" name="Picture 4" descr="&amp;Ncy;&amp;Ocy;&amp;Ucy; &amp;shcy;&amp;kcy;&amp;ocy;&amp;lcy;&amp;acy; &quot;&amp;Acy;&amp;vcy;&amp;rcy;&amp;ocy;&amp;rcy;&amp;acy;&quot; &amp;Pcy;&amp;ucy;&amp;scy;&amp;tcy;&amp;softcy; &amp;gcy;&amp;ocy;&amp;rcy;&amp;dcy;&amp;icy;&amp;tcy;&amp;scy;&amp;yacy; &amp;gcy;&amp;ocy;&amp;rcy;&amp;ocy;&amp;dcy; &amp;ncy;&amp;acy;&amp;shcy;&amp;iecy;&amp;jcy; &amp;shcy;&amp;kcy;&amp;ocy;&amp;lcy;&amp;ocy;&amp;j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1818151" cy="1556792"/>
          </a:xfrm>
          <a:prstGeom prst="rect">
            <a:avLst/>
          </a:prstGeom>
          <a:noFill/>
        </p:spPr>
      </p:pic>
      <p:pic>
        <p:nvPicPr>
          <p:cNvPr id="19462" name="Picture 6" descr="&amp;Zcy;&amp;acy;&amp;jcy;&amp;chcy;&amp;icy;&amp;k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581128"/>
            <a:ext cx="1152128" cy="918263"/>
          </a:xfrm>
          <a:prstGeom prst="rect">
            <a:avLst/>
          </a:prstGeom>
          <a:noFill/>
        </p:spPr>
      </p:pic>
      <p:pic>
        <p:nvPicPr>
          <p:cNvPr id="19466" name="Picture 10" descr="&amp;Pcy;&amp;lcy;&amp;iecy;&amp;jcy;&amp;kcy;&amp;acy;&amp;scy;&amp;tcy; &quot;&amp;Ocy;&amp;dcy;&amp;icy;&amp;ncy;&amp;ocy;&amp;kcy;&amp;icy;&amp;jcy; &amp;vcy;&amp;ocy;&amp;lcy;&amp;kcy;!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564904"/>
            <a:ext cx="2483102" cy="1944216"/>
          </a:xfrm>
          <a:prstGeom prst="rect">
            <a:avLst/>
          </a:prstGeom>
          <a:noFill/>
        </p:spPr>
      </p:pic>
      <p:pic>
        <p:nvPicPr>
          <p:cNvPr id="19472" name="Picture 16" descr="&amp;Lcy;&amp;icy;&amp;scy;&amp;acy; - &amp;Ocy;&amp;lcy;&amp;softcy;&amp;gcy;&amp;acy; &amp;Vcy;&amp;acy;&amp;scy;&amp;icy;&amp;lcy;&amp;softcy;&amp;iecy;&amp;vcy;&amp;ncy;&amp;acy; &amp;Scy;&amp;mcy;&amp;icy;&amp;rcy;&amp;ncy;&amp;ocy;&amp;v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492896"/>
            <a:ext cx="1584176" cy="1902098"/>
          </a:xfrm>
          <a:prstGeom prst="rect">
            <a:avLst/>
          </a:prstGeom>
          <a:noFill/>
        </p:spPr>
      </p:pic>
      <p:pic>
        <p:nvPicPr>
          <p:cNvPr id="19474" name="Picture 18" descr="&amp;Rcy;&amp;icy;&amp;scy;&amp;ocy;&amp;vcy;&amp;acy;&amp;ncy;&amp;ncy;&amp;ycy;&amp;iecy; &amp;lcy;&amp;iecy;&amp;scy;&amp;ncy;&amp;ycy;&amp;iecy; &amp;zcy;&amp;vcy;&amp;iecy;&amp;rcy;&amp;icy; - &amp;kcy;&amp;lcy;&amp;icy;&amp;pcy;&amp;acy;&amp;rcy;&amp;tcy; &amp;ncy;&amp;acy; &amp;pcy;&amp;rcy;&amp;ocy;&amp;zcy;&amp;rcy;&amp;acy;&amp;chcy;&amp;ncy;&amp;ocy;&amp;mcy; &amp;fcy;&amp;ocy;&amp;ncy;&amp;iecy; &quot; &amp;Vcy;&amp;ycy;&amp;pcy;&amp;ucy;&amp;scy;&amp;kcy;&amp;ncy;&amp;ycy;&amp;iecy; &amp;fcy;&amp;ocy;&amp;tcy;&amp;ocy;&amp;kcy;&amp;ncy;&amp;icy;&amp;gcy;&amp;icy;, &amp;dcy;&amp;iecy;&amp;tcy;&amp;scy;&amp;kcy;&amp;icy;&amp;iecy; &amp;pcy;&amp;ocy;&amp;rcy;&amp;tcy;&amp;rcy;&amp;iecy;&amp;tcy;&amp;ycy;, &amp;scy;&amp;vcy;&amp;acy;&amp;dcy;&amp;iecy;&amp;bcy;&amp;ncy;&amp;ycy;&amp;iecy; &amp;fcy;&amp;ocy;&amp;tcy;&amp;ocy;&amp;acy;&amp;lcy;&amp;softcy;&amp;bcy;&amp;ocy;&amp;mcy;&amp;ycy;, &amp;fcy;&amp;ocy;&amp;tcy;&amp;ocy;&amp;pcy;&amp;lcy;&amp;acy;&amp;ncy;&amp;shcy;&amp;iecy;&amp;t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124744"/>
            <a:ext cx="2880320" cy="2630692"/>
          </a:xfrm>
          <a:prstGeom prst="rect">
            <a:avLst/>
          </a:prstGeom>
          <a:noFill/>
        </p:spPr>
      </p:pic>
      <p:pic>
        <p:nvPicPr>
          <p:cNvPr id="19476" name="Picture 20" descr="&amp;Scy;&amp;acy;&amp;mcy;&amp;ocy;&amp;iecy; &amp;Icy;&amp;ncy;&amp;tcy;&amp;iecy;&amp;rcy;&amp;iecy;&amp;scy;&amp;ncy;&amp;ocy;&amp;iecy; &amp;Vcy;&amp;icy;&amp;dcy;&amp;iecy;&amp;ocy; &amp;YUcy;&amp;tcy;&amp;ucy;&amp;bcy; &amp;vcy;&amp;icy;&amp;dcy;&amp;iecy;&amp;ocy; &amp;pcy;&amp;rcy;&amp;icy;&amp;kcy;&amp;ocy;&amp;lcy;&amp;ycy;. &amp;YUcy;&amp;mcy;&amp;ocy;&amp;rcy;. &amp;Pcy;&amp;acy;&amp;rcy;&amp;ocy;&amp;dcy;&amp;icy;&amp;icy;. &amp;Scy;&amp;vcy;&amp;iecy;&amp;tcy;&amp;scy;&amp;kcy;&amp;acy;&amp;yacy; &amp;zhcy;&amp;icy;&amp;zcy;&amp;ncy;&amp;softcy;. &amp;Lcy;&amp;ucy;&amp;chcy;&amp;shcy;&amp;acy;&amp;yacy; &amp;mcy;&amp;ucy;&amp;zcy;&amp;ycy;&amp;kcy;&amp;acy; - &amp;ncy;&amp;acy; &amp;YUcy;&amp;tcy;&amp;ucy;&amp;bcy;&amp;ie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509120"/>
            <a:ext cx="1331224" cy="864096"/>
          </a:xfrm>
          <a:prstGeom prst="rect">
            <a:avLst/>
          </a:prstGeom>
          <a:noFill/>
        </p:spPr>
      </p:pic>
      <p:pic>
        <p:nvPicPr>
          <p:cNvPr id="19478" name="Picture 22" descr="&amp;Kcy;&amp;lcy;&amp;icy;&amp;pcy;&amp;acy;&amp;rcy;&amp;tcy; Squirrel &amp;Bcy;&amp;iecy;&amp;lcy;&amp;kcy;&amp;acy; &amp;ncy;&amp;acy; &amp;pcy;&amp;rcy;&amp;ocy;&amp;zcy;&amp;rcy;&amp;acy;&amp;chcy;&amp;ncy;&amp;ocy;&amp;mcy; &amp;fcy;&amp;ocy;&amp;ncy;&amp;ie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3284984"/>
            <a:ext cx="1667741" cy="1008112"/>
          </a:xfrm>
          <a:prstGeom prst="rect">
            <a:avLst/>
          </a:prstGeom>
          <a:noFill/>
        </p:spPr>
      </p:pic>
      <p:pic>
        <p:nvPicPr>
          <p:cNvPr id="19482" name="Picture 26" descr="&amp;Kcy;&amp;lcy;&amp;icy;&amp;pcy;&amp;acy;&amp;rcy;&amp;tcy; - &amp;Gcy;&amp;rcy;&amp;icy;&amp;b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4365104"/>
            <a:ext cx="611560" cy="513710"/>
          </a:xfrm>
          <a:prstGeom prst="rect">
            <a:avLst/>
          </a:prstGeom>
          <a:noFill/>
        </p:spPr>
      </p:pic>
      <p:pic>
        <p:nvPicPr>
          <p:cNvPr id="17" name="Picture 26" descr="&amp;Kcy;&amp;lcy;&amp;icy;&amp;pcy;&amp;acy;&amp;rcy;&amp;tcy; - &amp;Gcy;&amp;rcy;&amp;icy;&amp;b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3789040"/>
            <a:ext cx="611560" cy="513710"/>
          </a:xfrm>
          <a:prstGeom prst="rect">
            <a:avLst/>
          </a:prstGeom>
          <a:noFill/>
        </p:spPr>
      </p:pic>
      <p:pic>
        <p:nvPicPr>
          <p:cNvPr id="18" name="Picture 26" descr="&amp;Kcy;&amp;lcy;&amp;icy;&amp;pcy;&amp;acy;&amp;rcy;&amp;tcy; - &amp;Gcy;&amp;rcy;&amp;icy;&amp;b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32440" y="4509120"/>
            <a:ext cx="611560" cy="513710"/>
          </a:xfrm>
          <a:prstGeom prst="rect">
            <a:avLst/>
          </a:prstGeom>
          <a:noFill/>
        </p:spPr>
      </p:pic>
      <p:pic>
        <p:nvPicPr>
          <p:cNvPr id="19" name="Picture 26" descr="&amp;Kcy;&amp;lcy;&amp;icy;&amp;pcy;&amp;acy;&amp;rcy;&amp;tcy; - &amp;Gcy;&amp;rcy;&amp;icy;&amp;b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4869160"/>
            <a:ext cx="611560" cy="513710"/>
          </a:xfrm>
          <a:prstGeom prst="rect">
            <a:avLst/>
          </a:prstGeom>
          <a:noFill/>
        </p:spPr>
      </p:pic>
      <p:pic>
        <p:nvPicPr>
          <p:cNvPr id="19484" name="Picture 28" descr="&amp;Kcy;&amp;lcy;&amp;ucy;&amp;bcy;&amp;ncy;&amp;icy;&amp;kcy;&amp;acy; &amp;icy; &amp;zcy;&amp;iecy;&amp;mcy;&amp;lcy;&amp;yacy;&amp;ncy;&amp;icy;&amp;kcy;&amp;acy;, &amp;yacy;&amp;gcy;&amp;ocy;&amp;dcy;&amp;ycy; &amp;vcy; &amp;lcy;&amp;ucy;&amp;kcy;&amp;ocy;&amp;shcy;&amp;kcy;&amp;acy;&amp;khcy;, &amp;kcy;&amp;lcy;&amp;acy;&amp;scy;&amp;tcy;&amp;iecy;&amp;rcy;&amp;ycy; &amp;scy; &amp;kcy;&amp;lcy;&amp;ucy;&amp;bcy;&amp;ncy;&amp;icy;&amp;kcy;&amp;ocy;&amp;jcy; - &amp;kcy;&amp;lcy;&amp;icy;&amp;pcy;&amp;acy;&amp;rcy;&amp;tcy; &amp;ncy;&amp;acy; &amp;pcy;&amp;rcy;&amp;ocy;&amp;zcy;&amp;rcy;&amp;acy;&amp;chcy;&amp;ncy;&amp;ocy;&amp;mcy; &amp;fcy;&amp;ocy;&amp;ncy;&amp;iecy; &quot; &amp;Vcy;&amp;ycy;&amp;pcy;&amp;ucy;&amp;scy;&amp;kcy;&amp;ncy;&amp;ycy;&amp;iecy; &amp;fcy;&amp;ocy;&amp;tcy;&amp;ocy;&amp;kcy;&amp;ncy;&amp;icy;&amp;gcy;&amp;icy;, &amp;dcy;&amp;iecy;&amp;tcy;&amp;scy;&amp;kcy;&amp;icy;&amp;iecy; &amp;pcy;&amp;ocy;&amp;rcy;&amp;tcy;&amp;rcy;&amp;iecy;&amp;tcy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4005065"/>
            <a:ext cx="648072" cy="760648"/>
          </a:xfrm>
          <a:prstGeom prst="rect">
            <a:avLst/>
          </a:prstGeom>
          <a:noFill/>
        </p:spPr>
      </p:pic>
      <p:pic>
        <p:nvPicPr>
          <p:cNvPr id="21" name="Picture 28" descr="&amp;Kcy;&amp;lcy;&amp;ucy;&amp;bcy;&amp;ncy;&amp;icy;&amp;kcy;&amp;acy; &amp;icy; &amp;zcy;&amp;iecy;&amp;mcy;&amp;lcy;&amp;yacy;&amp;ncy;&amp;icy;&amp;kcy;&amp;acy;, &amp;yacy;&amp;gcy;&amp;ocy;&amp;dcy;&amp;ycy; &amp;vcy; &amp;lcy;&amp;ucy;&amp;kcy;&amp;ocy;&amp;shcy;&amp;kcy;&amp;acy;&amp;khcy;, &amp;kcy;&amp;lcy;&amp;acy;&amp;scy;&amp;tcy;&amp;iecy;&amp;rcy;&amp;ycy; &amp;scy; &amp;kcy;&amp;lcy;&amp;ucy;&amp;bcy;&amp;ncy;&amp;icy;&amp;kcy;&amp;ocy;&amp;jcy; - &amp;kcy;&amp;lcy;&amp;icy;&amp;pcy;&amp;acy;&amp;rcy;&amp;tcy; &amp;ncy;&amp;acy; &amp;pcy;&amp;rcy;&amp;ocy;&amp;zcy;&amp;rcy;&amp;acy;&amp;chcy;&amp;ncy;&amp;ocy;&amp;mcy; &amp;fcy;&amp;ocy;&amp;ncy;&amp;iecy; &quot; &amp;Vcy;&amp;ycy;&amp;pcy;&amp;ucy;&amp;scy;&amp;kcy;&amp;ncy;&amp;ycy;&amp;iecy; &amp;fcy;&amp;ocy;&amp;tcy;&amp;ocy;&amp;kcy;&amp;ncy;&amp;icy;&amp;gcy;&amp;icy;, &amp;dcy;&amp;iecy;&amp;tcy;&amp;scy;&amp;kcy;&amp;icy;&amp;iecy; &amp;pcy;&amp;ocy;&amp;rcy;&amp;tcy;&amp;rcy;&amp;iecy;&amp;tcy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2360" y="5877272"/>
            <a:ext cx="648072" cy="760648"/>
          </a:xfrm>
          <a:prstGeom prst="rect">
            <a:avLst/>
          </a:prstGeom>
          <a:noFill/>
        </p:spPr>
      </p:pic>
      <p:pic>
        <p:nvPicPr>
          <p:cNvPr id="22" name="Picture 28" descr="&amp;Kcy;&amp;lcy;&amp;ucy;&amp;bcy;&amp;ncy;&amp;icy;&amp;kcy;&amp;acy; &amp;icy; &amp;zcy;&amp;iecy;&amp;mcy;&amp;lcy;&amp;yacy;&amp;ncy;&amp;icy;&amp;kcy;&amp;acy;, &amp;yacy;&amp;gcy;&amp;ocy;&amp;dcy;&amp;ycy; &amp;vcy; &amp;lcy;&amp;ucy;&amp;kcy;&amp;ocy;&amp;shcy;&amp;kcy;&amp;acy;&amp;khcy;, &amp;kcy;&amp;lcy;&amp;acy;&amp;scy;&amp;tcy;&amp;iecy;&amp;rcy;&amp;ycy; &amp;scy; &amp;kcy;&amp;lcy;&amp;ucy;&amp;bcy;&amp;ncy;&amp;icy;&amp;kcy;&amp;ocy;&amp;jcy; - &amp;kcy;&amp;lcy;&amp;icy;&amp;pcy;&amp;acy;&amp;rcy;&amp;tcy; &amp;ncy;&amp;acy; &amp;pcy;&amp;rcy;&amp;ocy;&amp;zcy;&amp;rcy;&amp;acy;&amp;chcy;&amp;ncy;&amp;ocy;&amp;mcy; &amp;fcy;&amp;ocy;&amp;ncy;&amp;iecy; &quot; &amp;Vcy;&amp;ycy;&amp;pcy;&amp;ucy;&amp;scy;&amp;kcy;&amp;ncy;&amp;ycy;&amp;iecy; &amp;fcy;&amp;ocy;&amp;tcy;&amp;ocy;&amp;kcy;&amp;ncy;&amp;icy;&amp;gcy;&amp;icy;, &amp;dcy;&amp;iecy;&amp;tcy;&amp;scy;&amp;kcy;&amp;icy;&amp;iecy; &amp;pcy;&amp;ocy;&amp;rcy;&amp;tcy;&amp;rcy;&amp;iecy;&amp;tcy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4005064"/>
            <a:ext cx="648072" cy="760648"/>
          </a:xfrm>
          <a:prstGeom prst="rect">
            <a:avLst/>
          </a:prstGeom>
          <a:noFill/>
        </p:spPr>
      </p:pic>
      <p:pic>
        <p:nvPicPr>
          <p:cNvPr id="23" name="Picture 28" descr="&amp;Kcy;&amp;lcy;&amp;ucy;&amp;bcy;&amp;ncy;&amp;icy;&amp;kcy;&amp;acy; &amp;icy; &amp;zcy;&amp;iecy;&amp;mcy;&amp;lcy;&amp;yacy;&amp;ncy;&amp;icy;&amp;kcy;&amp;acy;, &amp;yacy;&amp;gcy;&amp;ocy;&amp;dcy;&amp;ycy; &amp;vcy; &amp;lcy;&amp;ucy;&amp;kcy;&amp;ocy;&amp;shcy;&amp;kcy;&amp;acy;&amp;khcy;, &amp;kcy;&amp;lcy;&amp;acy;&amp;scy;&amp;tcy;&amp;iecy;&amp;rcy;&amp;ycy; &amp;scy; &amp;kcy;&amp;lcy;&amp;ucy;&amp;bcy;&amp;ncy;&amp;icy;&amp;kcy;&amp;ocy;&amp;jcy; - &amp;kcy;&amp;lcy;&amp;icy;&amp;pcy;&amp;acy;&amp;rcy;&amp;tcy; &amp;ncy;&amp;acy; &amp;pcy;&amp;rcy;&amp;ocy;&amp;zcy;&amp;rcy;&amp;acy;&amp;chcy;&amp;ncy;&amp;ocy;&amp;mcy; &amp;fcy;&amp;ocy;&amp;ncy;&amp;iecy; &quot; &amp;Vcy;&amp;ycy;&amp;pcy;&amp;ucy;&amp;scy;&amp;kcy;&amp;ncy;&amp;ycy;&amp;iecy; &amp;fcy;&amp;ocy;&amp;tcy;&amp;ocy;&amp;kcy;&amp;ncy;&amp;icy;&amp;gcy;&amp;icy;, &amp;dcy;&amp;iecy;&amp;tcy;&amp;scy;&amp;kcy;&amp;icy;&amp;iecy; &amp;pcy;&amp;ocy;&amp;rcy;&amp;tcy;&amp;rcy;&amp;iecy;&amp;tcy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3068960"/>
            <a:ext cx="648072" cy="760648"/>
          </a:xfrm>
          <a:prstGeom prst="rect">
            <a:avLst/>
          </a:prstGeom>
          <a:noFill/>
        </p:spPr>
      </p:pic>
      <p:pic>
        <p:nvPicPr>
          <p:cNvPr id="24" name="Picture 26" descr="&amp;Kcy;&amp;lcy;&amp;icy;&amp;pcy;&amp;acy;&amp;rcy;&amp;tcy; - &amp;Gcy;&amp;rcy;&amp;icy;&amp;b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6093296"/>
            <a:ext cx="611560" cy="513710"/>
          </a:xfrm>
          <a:prstGeom prst="rect">
            <a:avLst/>
          </a:prstGeom>
          <a:noFill/>
        </p:spPr>
      </p:pic>
      <p:pic>
        <p:nvPicPr>
          <p:cNvPr id="25" name="Picture 26" descr="&amp;Kcy;&amp;lcy;&amp;icy;&amp;pcy;&amp;acy;&amp;rcy;&amp;tcy; - &amp;Gcy;&amp;rcy;&amp;icy;&amp;b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6344290"/>
            <a:ext cx="611560" cy="513710"/>
          </a:xfrm>
          <a:prstGeom prst="rect">
            <a:avLst/>
          </a:prstGeom>
          <a:noFill/>
        </p:spPr>
      </p:pic>
      <p:pic>
        <p:nvPicPr>
          <p:cNvPr id="26" name="Picture 28" descr="&amp;Kcy;&amp;lcy;&amp;ucy;&amp;bcy;&amp;ncy;&amp;icy;&amp;kcy;&amp;acy; &amp;icy; &amp;zcy;&amp;iecy;&amp;mcy;&amp;lcy;&amp;yacy;&amp;ncy;&amp;icy;&amp;kcy;&amp;acy;, &amp;yacy;&amp;gcy;&amp;ocy;&amp;dcy;&amp;ycy; &amp;vcy; &amp;lcy;&amp;ucy;&amp;kcy;&amp;ocy;&amp;shcy;&amp;kcy;&amp;acy;&amp;khcy;, &amp;kcy;&amp;lcy;&amp;acy;&amp;scy;&amp;tcy;&amp;iecy;&amp;rcy;&amp;ycy; &amp;scy; &amp;kcy;&amp;lcy;&amp;ucy;&amp;bcy;&amp;ncy;&amp;icy;&amp;kcy;&amp;ocy;&amp;jcy; - &amp;kcy;&amp;lcy;&amp;icy;&amp;pcy;&amp;acy;&amp;rcy;&amp;tcy; &amp;ncy;&amp;acy; &amp;pcy;&amp;rcy;&amp;ocy;&amp;zcy;&amp;rcy;&amp;acy;&amp;chcy;&amp;ncy;&amp;ocy;&amp;mcy; &amp;fcy;&amp;ocy;&amp;ncy;&amp;iecy; &quot; &amp;Vcy;&amp;ycy;&amp;pcy;&amp;ucy;&amp;scy;&amp;kcy;&amp;ncy;&amp;ycy;&amp;iecy; &amp;fcy;&amp;ocy;&amp;tcy;&amp;ocy;&amp;kcy;&amp;ncy;&amp;icy;&amp;gcy;&amp;icy;, &amp;dcy;&amp;iecy;&amp;tcy;&amp;scy;&amp;kcy;&amp;icy;&amp;iecy; &amp;pcy;&amp;ocy;&amp;rcy;&amp;tcy;&amp;rcy;&amp;iecy;&amp;tcy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5013176"/>
            <a:ext cx="648072" cy="760648"/>
          </a:xfrm>
          <a:prstGeom prst="rect">
            <a:avLst/>
          </a:prstGeom>
          <a:noFill/>
        </p:spPr>
      </p:pic>
      <p:pic>
        <p:nvPicPr>
          <p:cNvPr id="27" name="Picture 28" descr="&amp;Kcy;&amp;lcy;&amp;ucy;&amp;bcy;&amp;ncy;&amp;icy;&amp;kcy;&amp;acy; &amp;icy; &amp;zcy;&amp;iecy;&amp;mcy;&amp;lcy;&amp;yacy;&amp;ncy;&amp;icy;&amp;kcy;&amp;acy;, &amp;yacy;&amp;gcy;&amp;ocy;&amp;dcy;&amp;ycy; &amp;vcy; &amp;lcy;&amp;ucy;&amp;kcy;&amp;ocy;&amp;shcy;&amp;kcy;&amp;acy;&amp;khcy;, &amp;kcy;&amp;lcy;&amp;acy;&amp;scy;&amp;tcy;&amp;iecy;&amp;rcy;&amp;ycy; &amp;scy; &amp;kcy;&amp;lcy;&amp;ucy;&amp;bcy;&amp;ncy;&amp;icy;&amp;kcy;&amp;ocy;&amp;jcy; - &amp;kcy;&amp;lcy;&amp;icy;&amp;pcy;&amp;acy;&amp;rcy;&amp;tcy; &amp;ncy;&amp;acy; &amp;pcy;&amp;rcy;&amp;ocy;&amp;zcy;&amp;rcy;&amp;acy;&amp;chcy;&amp;ncy;&amp;ocy;&amp;mcy; &amp;fcy;&amp;ocy;&amp;ncy;&amp;iecy; &quot; &amp;Vcy;&amp;ycy;&amp;pcy;&amp;ucy;&amp;scy;&amp;kcy;&amp;ncy;&amp;ycy;&amp;iecy; &amp;fcy;&amp;ocy;&amp;tcy;&amp;ocy;&amp;kcy;&amp;ncy;&amp;icy;&amp;gcy;&amp;icy;, &amp;dcy;&amp;iecy;&amp;tcy;&amp;scy;&amp;kcy;&amp;icy;&amp;iecy; &amp;pcy;&amp;ocy;&amp;rcy;&amp;tcy;&amp;rcy;&amp;iecy;&amp;tcy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5013176"/>
            <a:ext cx="648072" cy="760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Ncy;&amp;Ocy;&amp;Ucy; &amp;shcy;&amp;kcy;&amp;ocy;&amp;lcy;&amp;acy; &quot;&amp;Acy;&amp;vcy;&amp;rcy;&amp;ocy;&amp;rcy;&amp;acy;&quot; &amp;Pcy;&amp;ucy;&amp;scy;&amp;tcy;&amp;softcy; &amp;gcy;&amp;ocy;&amp;rcy;&amp;dcy;&amp;icy;&amp;tcy;&amp;scy;&amp;yacy; &amp;gcy;&amp;ocy;&amp;rcy;&amp;ocy;&amp;dcy; &amp;ncy;&amp;acy;&amp;shcy;&amp;iecy;&amp;jcy; &amp;shcy;&amp;kcy;&amp;ocy;&amp;lcy;&amp;ocy;&amp;j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1818151" cy="15567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9" y="26064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На территории нашей страны встречаются разные леса. Деревья, у которых на ветках не листья, а  зелёные иглы – хвоя, называются хвойные. 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482" name="Picture 2" descr="&amp;Ocy;&amp;tcy;&amp;vcy;&amp;iecy;&amp;tcy;&amp;ycy;@Mail.Ru: &amp;Gcy;&amp;dcy;&amp;iecy; &amp;vcy; &amp;Rcy;&amp;ocy;&amp;scy;&amp;scy;&amp;icy;&amp;iecy; &amp;rcy;&amp;acy;&amp;scy;&amp;tcy;&amp;iecy;&amp;tcy; &amp;iecy;&amp;lcy;&amp;sof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205222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A8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99592" y="4581128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Ель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484" name="Picture 4" descr="&amp;Pcy;&amp;acy;&amp;rcy;&amp;kcy;&amp;iecy;&amp;tcy;&amp;ncy;&amp;acy;&amp;yacy; &amp;dcy;&amp;ocy;&amp;scy;&amp;kcy;&amp;acy; &amp;scy;&amp;ocy;&amp;scy;&amp;ncy;&amp;acy; &amp;ocy;&amp;tcy;&amp;lcy;&amp;icy;&amp;chcy;&amp;ncy;&amp;ycy;&amp;iecy; &amp;tscy;&amp;iecy;&amp;ncy;&amp;ycy;, &amp;ucy;&amp;kcy;&amp;lcy;&amp;acy;&amp;dcy;&amp;kcy;&amp;acy;, &amp;bcy;&amp;ycy;&amp;scy;&amp;tcy;&amp;rcy;&amp;acy;&amp;yacy; &amp;dcy;&amp;ocy;&amp;scy;&amp;tcy;&amp;acy;&amp;vcy;&amp;kcy;&amp;acy; &amp;pcy;&amp;ocy; &amp;IEcy;&amp;kcy;&amp;acy;&amp;tcy;&amp;iecy;&amp;rcy;&amp;icy;&amp;ncy;&amp;bcy;&amp;ucy;&amp;rcy;&amp;gcy;&amp;ucy; &amp;Pcy;&amp;acy;&amp;rcy;&amp;kcy;&amp;iecy;&amp;tcy;-66"/>
          <p:cNvPicPr>
            <a:picLocks noChangeAspect="1" noChangeArrowheads="1"/>
          </p:cNvPicPr>
          <p:nvPr/>
        </p:nvPicPr>
        <p:blipFill>
          <a:blip r:embed="rId4" cstate="print"/>
          <a:srcRect b="10569"/>
          <a:stretch>
            <a:fillRect/>
          </a:stretch>
        </p:blipFill>
        <p:spPr bwMode="auto">
          <a:xfrm>
            <a:off x="2555776" y="3068960"/>
            <a:ext cx="208823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A8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987824" y="2348880"/>
            <a:ext cx="952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Сосна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486" name="Picture 6" descr="Real Fraser Fir Christmas Trees : Cayman Christmas Tre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628800"/>
            <a:ext cx="1872208" cy="308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A8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148064" y="4869160"/>
            <a:ext cx="1117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Пихта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488" name="Picture 8" descr="&amp;Rcy;&amp;acy;&amp;zcy;&amp;dcy;&amp;acy;&amp;iecy;&amp;mcy; &amp;scy;&amp;acy;&amp;zhcy;&amp;iecy;&amp;ncy;&amp;tscy;&amp;ycy; &amp;kcy;&amp;iecy;&amp;dcy;&amp;rcy;&amp;ocy;&amp;vcy;"/>
          <p:cNvPicPr>
            <a:picLocks noChangeAspect="1" noChangeArrowheads="1"/>
          </p:cNvPicPr>
          <p:nvPr/>
        </p:nvPicPr>
        <p:blipFill>
          <a:blip r:embed="rId6" cstate="print"/>
          <a:srcRect l="7891" r="11617" b="13770"/>
          <a:stretch>
            <a:fillRect/>
          </a:stretch>
        </p:blipFill>
        <p:spPr bwMode="auto">
          <a:xfrm>
            <a:off x="6876256" y="2924944"/>
            <a:ext cx="2062585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A8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7380312" y="2348880"/>
            <a:ext cx="846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Кедр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Tcy;&amp;rcy;&amp;icy; &amp;mcy;&amp;icy;&amp;lcy;&amp;lcy;&amp;icy;&amp;ocy;&amp;ncy;&amp;acy; &amp;lcy;&amp;iecy;&amp;tcy; &amp;ncy;&amp;acy;&amp;zcy;&amp;acy;&amp;dcy; &amp;Acy;&amp;rcy;&amp;kcy;&amp;tcy;&amp;icy;&amp;kcy;&amp;acy; &amp;bcy;&amp;ycy;&amp;lcy;&amp;acy; &amp;pcy;&amp;ocy;&amp;kcy;&amp;rcy;&amp;ycy;&amp;tcy;&amp;acy; &amp;khcy;&amp;vcy;&amp;ocy;&amp;jcy;&amp;ncy;&amp;ycy;&amp;mcy;&amp;icy; &amp;lcy;&amp;iecy;&amp;scy;&amp;acy;&amp;m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8031187" cy="5331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A8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95736" y="332656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Хвойный лес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Ncy;&amp;Ocy;&amp;Ucy; &amp;shcy;&amp;kcy;&amp;ocy;&amp;lcy;&amp;acy; &quot;&amp;Acy;&amp;vcy;&amp;rcy;&amp;ocy;&amp;rcy;&amp;acy;&quot; &amp;Pcy;&amp;ucy;&amp;scy;&amp;tcy;&amp;softcy; &amp;gcy;&amp;ocy;&amp;rcy;&amp;dcy;&amp;icy;&amp;tcy;&amp;scy;&amp;yacy; &amp;gcy;&amp;ocy;&amp;rcy;&amp;ocy;&amp;dcy; &amp;ncy;&amp;acy;&amp;shcy;&amp;iecy;&amp;jcy; &amp;shcy;&amp;kcy;&amp;ocy;&amp;lcy;&amp;ocy;&amp;j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5301208"/>
            <a:ext cx="1818151" cy="15567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Клёны, осины, берёзы, дубы, липы, ясени, рябины и другие лиственные деревья растут  в лиственных лесах.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2530" name="Picture 2" descr="&amp;Lcy;&amp;iecy;&amp;gcy;&amp;iecy;&amp;ncy;&amp;dcy;&amp;ycy; &amp;ocy; &amp;kcy;&amp;lcy;&amp;iecy;&amp;ncy;&amp;ie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1788263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A8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99592" y="2924944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клён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2532" name="Picture 4" descr="http://www.medicalbrain.ru/wp-content/uploads/2010/04/osin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556792"/>
            <a:ext cx="2333059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A8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203848" y="3284984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осина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2534" name="Picture 6" descr="&amp;Mcy;&amp;acy;&amp;gcy;&amp;icy;&amp;chcy;&amp;iecy;&amp;scy;&amp;kcy;&amp;icy;&amp;iecy; &amp;scy;&amp;vcy;&amp;ocy;&amp;jcy;&amp;scy;&amp;tcy;&amp;vcy;&amp;acy; &amp;dcy;&amp;iecy;&amp;rcy;&amp;iecy;&amp;vcy;&amp;softcy;&amp;iecy;&amp;vcy;. - &amp;Fcy;&amp;ocy;&amp;rcy;&amp;ucy;&amp;m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124744"/>
            <a:ext cx="220824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A8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724128" y="2924944"/>
            <a:ext cx="1018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берёза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2538" name="Picture 10" descr="&amp;Gcy;&amp;ocy;&amp;dcy;&amp;ucy; &amp;scy;&amp;mcy;&amp;ocy;&amp;gcy;&amp;ucy;&amp;tcy; &amp;ocy;&amp;tcy;&amp;pcy;&amp;rcy;&amp;acy;&amp;zcy;&amp;dcy;&amp;ncy;&amp;ocy;&amp;vcy;&amp;acy;&amp;tcy;&amp;softcy; &amp;bcy;&amp;rcy;&amp;acy;&amp;kcy;&amp;ocy;&amp;scy;&amp;ocy;&amp;chcy;&amp;iecy;&amp;tcy;&amp;acy;&amp;ncy;&amp;icy;&amp;iecy; &amp;vcy; &amp;zcy;&amp;ncy;&amp;acy;&amp;mcy;&amp;iecy;&amp;ncy;&amp;icy;&amp;tcy;&amp;ocy;&amp;mcy; &amp;SHcy;&amp;iecy;&amp;rcy;&amp;vcy;&amp;ucy;&amp;dcy;…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501008"/>
            <a:ext cx="166400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A8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475656" y="5589240"/>
            <a:ext cx="619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дуб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2540" name="Picture 12" descr="&quot;&amp;Lcy;&amp;icy;&amp;pcy;&amp;acy; &amp;scy;&amp;iecy;&amp;rcy;&amp;dcy;&amp;tscy;&amp;iecy;&amp;vcy;&amp;icy;&amp;dcy;&amp;ncy;&amp;acy;&amp;yacy; &amp;icy; &amp;kcy;&amp;rcy;&amp;ucy;&amp;pcy;&amp;ncy;&amp;ocy;&amp;lcy;&amp;icy;&amp;scy;&amp;tcy;&amp;ncy;&amp;acy;&amp;yacy; &amp;Lcy;&amp;iecy;&amp;kcy;&amp;acy;&amp;rcy;&amp;scy;&amp;tcy;&amp;vcy;&amp;iecy;&amp;ncy;&amp;ncy;&amp;ycy;&amp;iecy; &amp;rcy;&amp;acy;&amp;scy;&amp;tcy;&amp;iecy;&amp;ncy;&amp;icy;&amp;yacy;. &amp;Fcy;&amp;icy;&amp;tcy;&amp;ocy;&amp;tcy;&amp;iecy;&amp;rcy;&amp;acy;&amp;pcy;&amp;icy;&amp;yacy; &amp;icy; &amp;lcy;&amp;iecy;&amp;chcy;&amp;iecy;&amp;ncy;&amp;icy;&amp;iecy; &amp;tcy;&amp;rcy;&amp;acy;&amp;vcy;&amp;acy;&amp;mcy;&amp;icy;. &amp;Ecy;&amp;ncy;&amp;tscy;&amp;icy;&amp;kcy;&amp;lcy;&amp;ocy;&amp;pcy;&amp;iecy;&amp;dcy;&amp;icy;&amp;yacy; &amp;lcy;&amp;iecy;&amp;chcy;&amp;iecy;&amp;bcy;&amp;ncy;&amp;ycy;&amp;khcy; &amp;icy; &amp;lcy;&amp;iecy;&amp;kcy;&amp;acy;&amp;rcy;&amp;scy;&amp;tcy;&amp;vcy;&amp;iecy;&amp;ncy;&amp;ncy;&amp;ycy;&amp;kh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933056"/>
            <a:ext cx="201622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A8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3851920" y="5589240"/>
            <a:ext cx="817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липа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2542" name="Picture 14" descr="&amp;Mcy;&amp;icy;&amp;rcy; &amp;Mcy;&amp;icy;&amp;scy;&amp;tcy;&amp;icy;&amp;kcy;&amp;icy; * &amp;Pcy;&amp;ocy;&amp;rcy;&amp;tcy;&amp;acy;&amp;lcy; &quot;&amp;Mcy;&amp;icy;&amp;rcy; &amp;Mcy;&amp;icy;&amp;scy;&amp;tcy;&amp;icy;&amp;kcy;&amp;icy;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3429000"/>
            <a:ext cx="2016224" cy="1585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A86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6228184" y="5157192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ясень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632</Template>
  <TotalTime>129</TotalTime>
  <Words>222</Words>
  <Application>Microsoft Office PowerPoint</Application>
  <PresentationFormat>Экран (4:3)</PresentationFormat>
  <Paragraphs>54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Diseño predeterminado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 Ревякова</dc:creator>
  <cp:lastModifiedBy>Любовь Ревякова</cp:lastModifiedBy>
  <cp:revision>27</cp:revision>
  <dcterms:created xsi:type="dcterms:W3CDTF">2014-09-21T10:16:15Z</dcterms:created>
  <dcterms:modified xsi:type="dcterms:W3CDTF">2014-09-21T12:26:07Z</dcterms:modified>
</cp:coreProperties>
</file>